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32764413" cy="32764413"/>
  <p:notesSz cx="32302450" cy="32302450"/>
  <p:defaultTextStyle>
    <a:defPPr>
      <a:defRPr lang="es-MX"/>
    </a:defPPr>
    <a:lvl1pPr marL="0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1pPr>
    <a:lvl2pPr marL="1926915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2pPr>
    <a:lvl3pPr marL="3853830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3pPr>
    <a:lvl4pPr marL="5780745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4pPr>
    <a:lvl5pPr marL="7707660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5pPr>
    <a:lvl6pPr marL="9634576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6pPr>
    <a:lvl7pPr marL="11561491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7pPr>
    <a:lvl8pPr marL="13488406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8pPr>
    <a:lvl9pPr marL="15415321" algn="l" defTabSz="3853830" rtl="0" eaLnBrk="1" latinLnBrk="0" hangingPunct="1">
      <a:defRPr sz="7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74" autoAdjust="0"/>
    <p:restoredTop sz="94660"/>
  </p:normalViewPr>
  <p:slideViewPr>
    <p:cSldViewPr showGuides="1">
      <p:cViewPr varScale="1">
        <p:scale>
          <a:sx n="27" d="100"/>
          <a:sy n="27" d="100"/>
        </p:scale>
        <p:origin x="-2520" y="-102"/>
      </p:cViewPr>
      <p:guideLst>
        <p:guide orient="horz" pos="10322"/>
        <p:guide pos="103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457331" y="10178206"/>
            <a:ext cx="27849752" cy="702311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914661" y="18566501"/>
            <a:ext cx="22935091" cy="83731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3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0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07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34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6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88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1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863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053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20199037" y="1486535"/>
            <a:ext cx="6262779" cy="3168743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93630" y="1486535"/>
            <a:ext cx="18259335" cy="3168743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20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621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88161" y="21054173"/>
            <a:ext cx="27849752" cy="6507375"/>
          </a:xfrm>
        </p:spPr>
        <p:txBody>
          <a:bodyPr anchor="t"/>
          <a:lstStyle>
            <a:lvl1pPr algn="l">
              <a:defRPr sz="169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88161" y="13886963"/>
            <a:ext cx="27849752" cy="7167212"/>
          </a:xfrm>
        </p:spPr>
        <p:txBody>
          <a:bodyPr anchor="b"/>
          <a:lstStyle>
            <a:lvl1pPr marL="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1pPr>
            <a:lvl2pPr marL="1926915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2pPr>
            <a:lvl3pPr marL="385383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3pPr>
            <a:lvl4pPr marL="5780745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4pPr>
            <a:lvl5pPr marL="7707660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5pPr>
            <a:lvl6pPr marL="9634576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6pPr>
            <a:lvl7pPr marL="11561491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7pPr>
            <a:lvl8pPr marL="13488406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8pPr>
            <a:lvl9pPr marL="15415321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351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93630" y="8668921"/>
            <a:ext cx="12258213" cy="24505050"/>
          </a:xfrm>
        </p:spPr>
        <p:txBody>
          <a:bodyPr/>
          <a:lstStyle>
            <a:lvl1pPr>
              <a:defRPr sz="11800"/>
            </a:lvl1pPr>
            <a:lvl2pPr>
              <a:defRPr sz="10100"/>
            </a:lvl2pPr>
            <a:lvl3pPr>
              <a:defRPr sz="84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197914" y="8668921"/>
            <a:ext cx="12263902" cy="24505050"/>
          </a:xfrm>
        </p:spPr>
        <p:txBody>
          <a:bodyPr/>
          <a:lstStyle>
            <a:lvl1pPr>
              <a:defRPr sz="11800"/>
            </a:lvl1pPr>
            <a:lvl2pPr>
              <a:defRPr sz="10100"/>
            </a:lvl2pPr>
            <a:lvl3pPr>
              <a:defRPr sz="84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46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8225" y="1312098"/>
            <a:ext cx="29487971" cy="546073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38225" y="7334073"/>
            <a:ext cx="14476637" cy="3056494"/>
          </a:xfrm>
        </p:spPr>
        <p:txBody>
          <a:bodyPr anchor="b"/>
          <a:lstStyle>
            <a:lvl1pPr marL="0" indent="0">
              <a:buNone/>
              <a:defRPr sz="10100" b="1"/>
            </a:lvl1pPr>
            <a:lvl2pPr marL="1926915" indent="0">
              <a:buNone/>
              <a:defRPr sz="8400" b="1"/>
            </a:lvl2pPr>
            <a:lvl3pPr marL="3853830" indent="0">
              <a:buNone/>
              <a:defRPr sz="7600" b="1"/>
            </a:lvl3pPr>
            <a:lvl4pPr marL="5780745" indent="0">
              <a:buNone/>
              <a:defRPr sz="6700" b="1"/>
            </a:lvl4pPr>
            <a:lvl5pPr marL="7707660" indent="0">
              <a:buNone/>
              <a:defRPr sz="6700" b="1"/>
            </a:lvl5pPr>
            <a:lvl6pPr marL="9634576" indent="0">
              <a:buNone/>
              <a:defRPr sz="6700" b="1"/>
            </a:lvl6pPr>
            <a:lvl7pPr marL="11561491" indent="0">
              <a:buNone/>
              <a:defRPr sz="6700" b="1"/>
            </a:lvl7pPr>
            <a:lvl8pPr marL="13488406" indent="0">
              <a:buNone/>
              <a:defRPr sz="6700" b="1"/>
            </a:lvl8pPr>
            <a:lvl9pPr marL="15415321" indent="0">
              <a:buNone/>
              <a:defRPr sz="6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638225" y="10390569"/>
            <a:ext cx="14476637" cy="18877460"/>
          </a:xfrm>
        </p:spPr>
        <p:txBody>
          <a:bodyPr/>
          <a:lstStyle>
            <a:lvl1pPr>
              <a:defRPr sz="10100"/>
            </a:lvl1pPr>
            <a:lvl2pPr>
              <a:defRPr sz="8400"/>
            </a:lvl2pPr>
            <a:lvl3pPr>
              <a:defRPr sz="7600"/>
            </a:lvl3pPr>
            <a:lvl4pPr>
              <a:defRPr sz="6700"/>
            </a:lvl4pPr>
            <a:lvl5pPr>
              <a:defRPr sz="6700"/>
            </a:lvl5pPr>
            <a:lvl6pPr>
              <a:defRPr sz="6700"/>
            </a:lvl6pPr>
            <a:lvl7pPr>
              <a:defRPr sz="6700"/>
            </a:lvl7pPr>
            <a:lvl8pPr>
              <a:defRPr sz="6700"/>
            </a:lvl8pPr>
            <a:lvl9pPr>
              <a:defRPr sz="6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643869" y="7334073"/>
            <a:ext cx="14482327" cy="3056494"/>
          </a:xfrm>
        </p:spPr>
        <p:txBody>
          <a:bodyPr anchor="b"/>
          <a:lstStyle>
            <a:lvl1pPr marL="0" indent="0">
              <a:buNone/>
              <a:defRPr sz="10100" b="1"/>
            </a:lvl1pPr>
            <a:lvl2pPr marL="1926915" indent="0">
              <a:buNone/>
              <a:defRPr sz="8400" b="1"/>
            </a:lvl2pPr>
            <a:lvl3pPr marL="3853830" indent="0">
              <a:buNone/>
              <a:defRPr sz="7600" b="1"/>
            </a:lvl3pPr>
            <a:lvl4pPr marL="5780745" indent="0">
              <a:buNone/>
              <a:defRPr sz="6700" b="1"/>
            </a:lvl4pPr>
            <a:lvl5pPr marL="7707660" indent="0">
              <a:buNone/>
              <a:defRPr sz="6700" b="1"/>
            </a:lvl5pPr>
            <a:lvl6pPr marL="9634576" indent="0">
              <a:buNone/>
              <a:defRPr sz="6700" b="1"/>
            </a:lvl6pPr>
            <a:lvl7pPr marL="11561491" indent="0">
              <a:buNone/>
              <a:defRPr sz="6700" b="1"/>
            </a:lvl7pPr>
            <a:lvl8pPr marL="13488406" indent="0">
              <a:buNone/>
              <a:defRPr sz="6700" b="1"/>
            </a:lvl8pPr>
            <a:lvl9pPr marL="15415321" indent="0">
              <a:buNone/>
              <a:defRPr sz="6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6643869" y="10390569"/>
            <a:ext cx="14482327" cy="18877460"/>
          </a:xfrm>
        </p:spPr>
        <p:txBody>
          <a:bodyPr/>
          <a:lstStyle>
            <a:lvl1pPr>
              <a:defRPr sz="10100"/>
            </a:lvl1pPr>
            <a:lvl2pPr>
              <a:defRPr sz="8400"/>
            </a:lvl2pPr>
            <a:lvl3pPr>
              <a:defRPr sz="7600"/>
            </a:lvl3pPr>
            <a:lvl4pPr>
              <a:defRPr sz="6700"/>
            </a:lvl4pPr>
            <a:lvl5pPr>
              <a:defRPr sz="6700"/>
            </a:lvl5pPr>
            <a:lvl6pPr>
              <a:defRPr sz="6700"/>
            </a:lvl6pPr>
            <a:lvl7pPr>
              <a:defRPr sz="6700"/>
            </a:lvl7pPr>
            <a:lvl8pPr>
              <a:defRPr sz="6700"/>
            </a:lvl8pPr>
            <a:lvl9pPr>
              <a:defRPr sz="6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150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9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3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8223" y="1304512"/>
            <a:ext cx="10779264" cy="5551747"/>
          </a:xfrm>
        </p:spPr>
        <p:txBody>
          <a:bodyPr anchor="b"/>
          <a:lstStyle>
            <a:lvl1pPr algn="l">
              <a:defRPr sz="8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09976" y="1304516"/>
            <a:ext cx="18316216" cy="27963517"/>
          </a:xfrm>
        </p:spPr>
        <p:txBody>
          <a:bodyPr/>
          <a:lstStyle>
            <a:lvl1pPr>
              <a:defRPr sz="13500"/>
            </a:lvl1pPr>
            <a:lvl2pPr>
              <a:defRPr sz="11800"/>
            </a:lvl2pPr>
            <a:lvl3pPr>
              <a:defRPr sz="101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38223" y="6856261"/>
            <a:ext cx="10779264" cy="22411770"/>
          </a:xfrm>
        </p:spPr>
        <p:txBody>
          <a:bodyPr/>
          <a:lstStyle>
            <a:lvl1pPr marL="0" indent="0">
              <a:buNone/>
              <a:defRPr sz="5900"/>
            </a:lvl1pPr>
            <a:lvl2pPr marL="1926915" indent="0">
              <a:buNone/>
              <a:defRPr sz="5100"/>
            </a:lvl2pPr>
            <a:lvl3pPr marL="3853830" indent="0">
              <a:buNone/>
              <a:defRPr sz="4200"/>
            </a:lvl3pPr>
            <a:lvl4pPr marL="5780745" indent="0">
              <a:buNone/>
              <a:defRPr sz="3800"/>
            </a:lvl4pPr>
            <a:lvl5pPr marL="7707660" indent="0">
              <a:buNone/>
              <a:defRPr sz="3800"/>
            </a:lvl5pPr>
            <a:lvl6pPr marL="9634576" indent="0">
              <a:buNone/>
              <a:defRPr sz="3800"/>
            </a:lvl6pPr>
            <a:lvl7pPr marL="11561491" indent="0">
              <a:buNone/>
              <a:defRPr sz="3800"/>
            </a:lvl7pPr>
            <a:lvl8pPr marL="13488406" indent="0">
              <a:buNone/>
              <a:defRPr sz="3800"/>
            </a:lvl8pPr>
            <a:lvl9pPr marL="15415321" indent="0">
              <a:buNone/>
              <a:defRPr sz="3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44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2056" y="22935091"/>
            <a:ext cx="19658649" cy="2707616"/>
          </a:xfrm>
        </p:spPr>
        <p:txBody>
          <a:bodyPr anchor="b"/>
          <a:lstStyle>
            <a:lvl1pPr algn="l">
              <a:defRPr sz="8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422056" y="2927562"/>
            <a:ext cx="19658649" cy="19658649"/>
          </a:xfrm>
        </p:spPr>
        <p:txBody>
          <a:bodyPr/>
          <a:lstStyle>
            <a:lvl1pPr marL="0" indent="0">
              <a:buNone/>
              <a:defRPr sz="13500"/>
            </a:lvl1pPr>
            <a:lvl2pPr marL="1926915" indent="0">
              <a:buNone/>
              <a:defRPr sz="11800"/>
            </a:lvl2pPr>
            <a:lvl3pPr marL="3853830" indent="0">
              <a:buNone/>
              <a:defRPr sz="10100"/>
            </a:lvl3pPr>
            <a:lvl4pPr marL="5780745" indent="0">
              <a:buNone/>
              <a:defRPr sz="8400"/>
            </a:lvl4pPr>
            <a:lvl5pPr marL="7707660" indent="0">
              <a:buNone/>
              <a:defRPr sz="8400"/>
            </a:lvl5pPr>
            <a:lvl6pPr marL="9634576" indent="0">
              <a:buNone/>
              <a:defRPr sz="8400"/>
            </a:lvl6pPr>
            <a:lvl7pPr marL="11561491" indent="0">
              <a:buNone/>
              <a:defRPr sz="8400"/>
            </a:lvl7pPr>
            <a:lvl8pPr marL="13488406" indent="0">
              <a:buNone/>
              <a:defRPr sz="8400"/>
            </a:lvl8pPr>
            <a:lvl9pPr marL="15415321" indent="0">
              <a:buNone/>
              <a:defRPr sz="84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422056" y="25642709"/>
            <a:ext cx="19658649" cy="3845264"/>
          </a:xfrm>
        </p:spPr>
        <p:txBody>
          <a:bodyPr/>
          <a:lstStyle>
            <a:lvl1pPr marL="0" indent="0">
              <a:buNone/>
              <a:defRPr sz="5900"/>
            </a:lvl1pPr>
            <a:lvl2pPr marL="1926915" indent="0">
              <a:buNone/>
              <a:defRPr sz="5100"/>
            </a:lvl2pPr>
            <a:lvl3pPr marL="3853830" indent="0">
              <a:buNone/>
              <a:defRPr sz="4200"/>
            </a:lvl3pPr>
            <a:lvl4pPr marL="5780745" indent="0">
              <a:buNone/>
              <a:defRPr sz="3800"/>
            </a:lvl4pPr>
            <a:lvl5pPr marL="7707660" indent="0">
              <a:buNone/>
              <a:defRPr sz="3800"/>
            </a:lvl5pPr>
            <a:lvl6pPr marL="9634576" indent="0">
              <a:buNone/>
              <a:defRPr sz="3800"/>
            </a:lvl6pPr>
            <a:lvl7pPr marL="11561491" indent="0">
              <a:buNone/>
              <a:defRPr sz="3800"/>
            </a:lvl7pPr>
            <a:lvl8pPr marL="13488406" indent="0">
              <a:buNone/>
              <a:defRPr sz="3800"/>
            </a:lvl8pPr>
            <a:lvl9pPr marL="15415321" indent="0">
              <a:buNone/>
              <a:defRPr sz="3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90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638225" y="1312098"/>
            <a:ext cx="29487971" cy="5460737"/>
          </a:xfrm>
          <a:prstGeom prst="rect">
            <a:avLst/>
          </a:prstGeom>
        </p:spPr>
        <p:txBody>
          <a:bodyPr vert="horz" lIns="385383" tIns="192692" rIns="385383" bIns="19269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38225" y="7645034"/>
            <a:ext cx="29487971" cy="21622999"/>
          </a:xfrm>
          <a:prstGeom prst="rect">
            <a:avLst/>
          </a:prstGeom>
        </p:spPr>
        <p:txBody>
          <a:bodyPr vert="horz" lIns="385383" tIns="192692" rIns="385383" bIns="19269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638221" y="30367763"/>
            <a:ext cx="7645032" cy="1744402"/>
          </a:xfrm>
          <a:prstGeom prst="rect">
            <a:avLst/>
          </a:prstGeom>
        </p:spPr>
        <p:txBody>
          <a:bodyPr vert="horz" lIns="385383" tIns="192692" rIns="385383" bIns="192692" rtlCol="0" anchor="ctr"/>
          <a:lstStyle>
            <a:lvl1pPr algn="l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0E34-EF9D-4517-8DD3-20A2A3A80EFD}" type="datetimeFigureOut">
              <a:rPr lang="es-MX" smtClean="0"/>
              <a:t>21/03/2018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1194512" y="30367763"/>
            <a:ext cx="10375398" cy="1744402"/>
          </a:xfrm>
          <a:prstGeom prst="rect">
            <a:avLst/>
          </a:prstGeom>
        </p:spPr>
        <p:txBody>
          <a:bodyPr vert="horz" lIns="385383" tIns="192692" rIns="385383" bIns="192692" rtlCol="0" anchor="ctr"/>
          <a:lstStyle>
            <a:lvl1pPr algn="ctr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23481164" y="30367763"/>
            <a:ext cx="7645032" cy="1744402"/>
          </a:xfrm>
          <a:prstGeom prst="rect">
            <a:avLst/>
          </a:prstGeom>
        </p:spPr>
        <p:txBody>
          <a:bodyPr vert="horz" lIns="385383" tIns="192692" rIns="385383" bIns="192692" rtlCol="0" anchor="ctr"/>
          <a:lstStyle>
            <a:lvl1pPr algn="r">
              <a:defRPr sz="5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6C529-B03D-496C-AE72-6D570DFD5E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37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853830" rtl="0" eaLnBrk="1" latinLnBrk="0" hangingPunct="1">
        <a:spcBef>
          <a:spcPct val="0"/>
        </a:spcBef>
        <a:buNone/>
        <a:defRPr sz="18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5186" indent="-1445186" algn="l" defTabSz="3853830" rtl="0" eaLnBrk="1" latinLnBrk="0" hangingPunct="1">
        <a:spcBef>
          <a:spcPct val="20000"/>
        </a:spcBef>
        <a:buFont typeface="Arial" pitchFamily="34" charset="0"/>
        <a:buChar char="•"/>
        <a:defRPr sz="13500" kern="1200">
          <a:solidFill>
            <a:schemeClr val="tx1"/>
          </a:solidFill>
          <a:latin typeface="+mn-lt"/>
          <a:ea typeface="+mn-ea"/>
          <a:cs typeface="+mn-cs"/>
        </a:defRPr>
      </a:lvl1pPr>
      <a:lvl2pPr marL="3131237" indent="-1204322" algn="l" defTabSz="3853830" rtl="0" eaLnBrk="1" latinLnBrk="0" hangingPunct="1">
        <a:spcBef>
          <a:spcPct val="20000"/>
        </a:spcBef>
        <a:buFont typeface="Arial" pitchFamily="34" charset="0"/>
        <a:buChar char="–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4817288" indent="-963458" algn="l" defTabSz="3853830" rtl="0" eaLnBrk="1" latinLnBrk="0" hangingPunct="1">
        <a:spcBef>
          <a:spcPct val="20000"/>
        </a:spcBef>
        <a:buFont typeface="Arial" pitchFamily="34" charset="0"/>
        <a:buChar char="•"/>
        <a:defRPr sz="10100" kern="1200">
          <a:solidFill>
            <a:schemeClr val="tx1"/>
          </a:solidFill>
          <a:latin typeface="+mn-lt"/>
          <a:ea typeface="+mn-ea"/>
          <a:cs typeface="+mn-cs"/>
        </a:defRPr>
      </a:lvl3pPr>
      <a:lvl4pPr marL="6744203" indent="-963458" algn="l" defTabSz="3853830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671118" indent="-963458" algn="l" defTabSz="3853830" rtl="0" eaLnBrk="1" latinLnBrk="0" hangingPunct="1">
        <a:spcBef>
          <a:spcPct val="20000"/>
        </a:spcBef>
        <a:buFont typeface="Arial" pitchFamily="34" charset="0"/>
        <a:buChar char="»"/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598033" indent="-963458" algn="l" defTabSz="3853830" rtl="0" eaLnBrk="1" latinLnBrk="0" hangingPunct="1">
        <a:spcBef>
          <a:spcPct val="20000"/>
        </a:spcBef>
        <a:buFont typeface="Arial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948" indent="-963458" algn="l" defTabSz="3853830" rtl="0" eaLnBrk="1" latinLnBrk="0" hangingPunct="1">
        <a:spcBef>
          <a:spcPct val="20000"/>
        </a:spcBef>
        <a:buFont typeface="Arial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451863" indent="-963458" algn="l" defTabSz="3853830" rtl="0" eaLnBrk="1" latinLnBrk="0" hangingPunct="1">
        <a:spcBef>
          <a:spcPct val="20000"/>
        </a:spcBef>
        <a:buFont typeface="Arial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6378779" indent="-963458" algn="l" defTabSz="3853830" rtl="0" eaLnBrk="1" latinLnBrk="0" hangingPunct="1">
        <a:spcBef>
          <a:spcPct val="20000"/>
        </a:spcBef>
        <a:buFont typeface="Arial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926915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2pPr>
      <a:lvl3pPr marL="3853830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3pPr>
      <a:lvl4pPr marL="5780745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4pPr>
      <a:lvl5pPr marL="7707660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76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6pPr>
      <a:lvl7pPr marL="11561491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7pPr>
      <a:lvl8pPr marL="13488406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8pPr>
      <a:lvl9pPr marL="15415321" algn="l" defTabSz="3853830" rtl="0" eaLnBrk="1" latinLnBrk="0" hangingPunct="1">
        <a:defRPr sz="7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2"/>
            <a:ext cx="32757720" cy="327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Personalizado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Juan Solís Vázquez</dc:creator>
  <cp:lastModifiedBy>José Juan Solís Vázquez</cp:lastModifiedBy>
  <cp:revision>2</cp:revision>
  <dcterms:created xsi:type="dcterms:W3CDTF">2018-03-21T20:34:39Z</dcterms:created>
  <dcterms:modified xsi:type="dcterms:W3CDTF">2018-03-21T22:49:11Z</dcterms:modified>
</cp:coreProperties>
</file>